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1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25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D1382-C385-4732-8FBB-22CB0272572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DCE21-BD83-4650-8A78-5B1C363E3D0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7629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1421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2382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351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967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042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55901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3597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7458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6485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2704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401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515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fik 36">
            <a:extLst>
              <a:ext uri="{FF2B5EF4-FFF2-40B4-BE49-F238E27FC236}">
                <a16:creationId xmlns:a16="http://schemas.microsoft.com/office/drawing/2014/main" id="{8A3F81E8-468F-4693-A1D8-6E6FDD1EEC39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8" t="-61" r="1109" b="61"/>
          <a:stretch/>
        </p:blipFill>
        <p:spPr bwMode="auto">
          <a:xfrm>
            <a:off x="-4275" y="1871800"/>
            <a:ext cx="7559675" cy="6659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E91EFCE-0F9B-4967-98CC-E1802F8224B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59675" cy="1871980"/>
          </a:xfrm>
          <a:prstGeom prst="rect">
            <a:avLst/>
          </a:prstGeom>
          <a:noFill/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B9C17D27-988D-4D6D-A2CB-85242ED2E7A9}"/>
              </a:ext>
            </a:extLst>
          </p:cNvPr>
          <p:cNvSpPr/>
          <p:nvPr/>
        </p:nvSpPr>
        <p:spPr>
          <a:xfrm>
            <a:off x="-1" y="432117"/>
            <a:ext cx="7559675" cy="10077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it-CH" sz="3200" b="1" spc="-20" dirty="0">
                <a:solidFill>
                  <a:srgbClr val="00000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Percorsi mountain bike 3 e 988 chiusi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36C4518-2700-46CD-9FBE-5EC349E83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40000"/>
            <a:ext cx="7559675" cy="431800"/>
          </a:xfrm>
          <a:prstGeom prst="rect">
            <a:avLst/>
          </a:prstGeom>
          <a:solidFill>
            <a:srgbClr val="FF7F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Si prega di utilizzare la deviazione segnalata</a:t>
            </a:r>
            <a:r>
              <a:rPr lang="it-CH" sz="24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feld 50">
            <a:extLst>
              <a:ext uri="{FF2B5EF4-FFF2-40B4-BE49-F238E27FC236}">
                <a16:creationId xmlns:a16="http://schemas.microsoft.com/office/drawing/2014/main" id="{83B0B306-9635-4BA6-89DE-F06419942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00" y="8712000"/>
            <a:ext cx="4140000" cy="1800000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12700">
              <a:spcBef>
                <a:spcPts val="95"/>
              </a:spcBef>
              <a:spcAft>
                <a:spcPts val="0"/>
              </a:spcAft>
            </a:pPr>
            <a:r>
              <a:rPr lang="it-CH" b="1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Durata: 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da xx.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xxxxx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202x a xx.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xxxxx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202x</a:t>
            </a:r>
            <a:endParaRPr lang="it-CH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2700">
              <a:lnSpc>
                <a:spcPct val="97000"/>
              </a:lnSpc>
              <a:spcBef>
                <a:spcPts val="1130"/>
              </a:spcBef>
              <a:spcAft>
                <a:spcPts val="0"/>
              </a:spcAft>
            </a:pPr>
            <a:r>
              <a:rPr lang="it-CH" b="1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Motivo: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Ebis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earunt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volupta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tusante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mporio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te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voluptatqui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dias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ium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is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dolut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magnim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et od et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vendaerovid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quat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facessus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.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Umet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optatemporro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vendunt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est,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voluptatem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a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sequi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dirty="0" err="1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nonsequias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</a:rPr>
              <a:t>.</a:t>
            </a:r>
            <a:endParaRPr lang="it-CH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Textfeld 49">
            <a:extLst>
              <a:ext uri="{FF2B5EF4-FFF2-40B4-BE49-F238E27FC236}">
                <a16:creationId xmlns:a16="http://schemas.microsoft.com/office/drawing/2014/main" id="{2C8811D0-CFEB-4E70-BA9E-57BD7163B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00" y="8669036"/>
            <a:ext cx="2554260" cy="900000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12700" marR="5715">
              <a:lnSpc>
                <a:spcPct val="97000"/>
              </a:lnSpc>
              <a:spcBef>
                <a:spcPts val="95"/>
              </a:spcBef>
              <a:spcAft>
                <a:spcPts val="0"/>
              </a:spcAft>
            </a:pPr>
            <a:r>
              <a:rPr lang="it-CH" b="1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Contatto:</a:t>
            </a: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organizzazione</a:t>
            </a:r>
            <a:endParaRPr lang="it-CH" sz="1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700" marR="5715">
              <a:lnSpc>
                <a:spcPct val="97000"/>
              </a:lnSpc>
              <a:spcBef>
                <a:spcPts val="10"/>
              </a:spcBef>
              <a:spcAft>
                <a:spcPts val="0"/>
              </a:spcAft>
            </a:pP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Indirizzo e-mail / telefono</a:t>
            </a:r>
            <a:endParaRPr lang="it-CH" sz="1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700" marR="5715">
              <a:lnSpc>
                <a:spcPct val="97000"/>
              </a:lnSpc>
              <a:spcBef>
                <a:spcPts val="10"/>
              </a:spcBef>
              <a:spcAft>
                <a:spcPts val="0"/>
              </a:spcAft>
            </a:pPr>
            <a:r>
              <a:rPr lang="it-CH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Sito web</a:t>
            </a:r>
            <a:endParaRPr lang="it-CH" sz="1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B4CBFB2-0A60-4C06-827D-8C281D2FF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675" y="9792000"/>
            <a:ext cx="2340000" cy="720000"/>
          </a:xfrm>
          <a:prstGeom prst="rect">
            <a:avLst/>
          </a:pr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it-CH" sz="1000" b="1" dirty="0">
                <a:solidFill>
                  <a:srgbClr val="FFFFFF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Logo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Legende: Linie 13">
            <a:extLst>
              <a:ext uri="{FF2B5EF4-FFF2-40B4-BE49-F238E27FC236}">
                <a16:creationId xmlns:a16="http://schemas.microsoft.com/office/drawing/2014/main" id="{971BA4AF-3A3F-481E-8882-9B14099A2A6C}"/>
              </a:ext>
            </a:extLst>
          </p:cNvPr>
          <p:cNvSpPr/>
          <p:nvPr/>
        </p:nvSpPr>
        <p:spPr>
          <a:xfrm>
            <a:off x="5484813" y="2055950"/>
            <a:ext cx="1562100" cy="495300"/>
          </a:xfrm>
          <a:prstGeom prst="borderCallout1">
            <a:avLst>
              <a:gd name="adj1" fmla="val 24245"/>
              <a:gd name="adj2" fmla="val -1364"/>
              <a:gd name="adj3" fmla="val -63758"/>
              <a:gd name="adj4" fmla="val -34535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it-IT" sz="900" dirty="0">
                <a:solidFill>
                  <a:srgbClr val="00000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Rimuovere il riquadro se non viene offerta alcuna deviazione</a:t>
            </a:r>
            <a:endParaRPr lang="it-CH" sz="1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Grafik 14" descr="Informationen">
            <a:extLst>
              <a:ext uri="{FF2B5EF4-FFF2-40B4-BE49-F238E27FC236}">
                <a16:creationId xmlns:a16="http://schemas.microsoft.com/office/drawing/2014/main" id="{45571D84-FB46-4B6E-A65E-0E32EBB9FE3B}"/>
              </a:ext>
            </a:extLst>
          </p:cNvPr>
          <p:cNvPicPr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57901" y="5720239"/>
            <a:ext cx="251460" cy="251460"/>
          </a:xfrm>
          <a:prstGeom prst="rect">
            <a:avLst/>
          </a:prstGeom>
        </p:spPr>
      </p:pic>
      <p:pic>
        <p:nvPicPr>
          <p:cNvPr id="16" name="Grafik 15" descr="Informationen">
            <a:extLst>
              <a:ext uri="{FF2B5EF4-FFF2-40B4-BE49-F238E27FC236}">
                <a16:creationId xmlns:a16="http://schemas.microsoft.com/office/drawing/2014/main" id="{A2E17F2F-B6A1-4156-94FD-2B6020424B33}"/>
              </a:ext>
            </a:extLst>
          </p:cNvPr>
          <p:cNvPicPr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59999" y="5345906"/>
            <a:ext cx="251460" cy="251460"/>
          </a:xfrm>
          <a:prstGeom prst="rect">
            <a:avLst/>
          </a:prstGeom>
        </p:spPr>
      </p:pic>
      <p:pic>
        <p:nvPicPr>
          <p:cNvPr id="17" name="Grafik 16" descr="Informationen">
            <a:extLst>
              <a:ext uri="{FF2B5EF4-FFF2-40B4-BE49-F238E27FC236}">
                <a16:creationId xmlns:a16="http://schemas.microsoft.com/office/drawing/2014/main" id="{40E9742B-A264-47DC-B572-4A9C22B23614}"/>
              </a:ext>
            </a:extLst>
          </p:cNvPr>
          <p:cNvPicPr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9832" y="3743600"/>
            <a:ext cx="251460" cy="251460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2FAD1D42-B4BE-4CF9-BD12-99433C734398}"/>
              </a:ext>
            </a:extLst>
          </p:cNvPr>
          <p:cNvSpPr/>
          <p:nvPr/>
        </p:nvSpPr>
        <p:spPr>
          <a:xfrm>
            <a:off x="-18541" y="1871662"/>
            <a:ext cx="3060000" cy="1152000"/>
          </a:xfrm>
          <a:prstGeom prst="rect">
            <a:avLst/>
          </a:prstGeom>
          <a:solidFill>
            <a:srgbClr val="D1D3D4"/>
          </a:solidFill>
          <a:ln>
            <a:solidFill>
              <a:srgbClr val="D1D3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it-CH" sz="1200" dirty="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D24D7BFE-2A60-446D-99E0-557F8C867BD7}"/>
              </a:ext>
            </a:extLst>
          </p:cNvPr>
          <p:cNvGrpSpPr/>
          <p:nvPr/>
        </p:nvGrpSpPr>
        <p:grpSpPr>
          <a:xfrm>
            <a:off x="36534" y="1908153"/>
            <a:ext cx="931545" cy="213995"/>
            <a:chOff x="0" y="0"/>
            <a:chExt cx="931847" cy="214076"/>
          </a:xfrm>
        </p:grpSpPr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2904E6B9-785C-4E62-8A35-2BE14E9DD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222" y="4526"/>
              <a:ext cx="809625" cy="209550"/>
            </a:xfrm>
            <a:prstGeom prst="rect">
              <a:avLst/>
            </a:prstGeom>
            <a:noFill/>
          </p:spPr>
        </p:pic>
        <p:sp>
          <p:nvSpPr>
            <p:cNvPr id="27" name="Textfeld 41">
              <a:extLst>
                <a:ext uri="{FF2B5EF4-FFF2-40B4-BE49-F238E27FC236}">
                  <a16:creationId xmlns:a16="http://schemas.microsoft.com/office/drawing/2014/main" id="{6CEFF865-EE94-4920-939C-BBC9D8F546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761365" cy="195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196850" algn="ctr">
                <a:spcBef>
                  <a:spcPts val="65"/>
                </a:spcBef>
                <a:spcAft>
                  <a:spcPts val="0"/>
                </a:spcAft>
              </a:pPr>
              <a:r>
                <a:rPr lang="it-CH" sz="1200" dirty="0">
                  <a:solidFill>
                    <a:srgbClr val="231F20"/>
                  </a:solidFill>
                  <a:effectLst/>
                  <a:latin typeface="ASTRA Frutiger Standard" panose="02000503040000020004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500 m</a:t>
              </a:r>
              <a:endParaRPr lang="it-CH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C68F696-1366-4442-BB34-98D4ADF8E266}"/>
              </a:ext>
            </a:extLst>
          </p:cNvPr>
          <p:cNvGrpSpPr/>
          <p:nvPr/>
        </p:nvGrpSpPr>
        <p:grpSpPr>
          <a:xfrm>
            <a:off x="192502" y="2134199"/>
            <a:ext cx="1726867" cy="184666"/>
            <a:chOff x="192502" y="2134199"/>
            <a:chExt cx="1726867" cy="184666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50905761-6B5A-4ADE-BA3C-23D1128152C6}"/>
                </a:ext>
              </a:extLst>
            </p:cNvPr>
            <p:cNvSpPr/>
            <p:nvPr/>
          </p:nvSpPr>
          <p:spPr>
            <a:xfrm>
              <a:off x="1085807" y="2134199"/>
              <a:ext cx="833562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it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tratto chiuso</a:t>
              </a:r>
              <a:endParaRPr lang="it-CH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171CB674-3AC6-4A87-BC36-C5598CD9E5BD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502" y="2181765"/>
              <a:ext cx="611505" cy="89535"/>
            </a:xfrm>
            <a:prstGeom prst="rect">
              <a:avLst/>
            </a:prstGeom>
            <a:noFill/>
          </p:spPr>
        </p:pic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D0D188E-128B-4A8A-83E3-947958423FD9}"/>
              </a:ext>
            </a:extLst>
          </p:cNvPr>
          <p:cNvGrpSpPr/>
          <p:nvPr/>
        </p:nvGrpSpPr>
        <p:grpSpPr>
          <a:xfrm>
            <a:off x="372524" y="2497727"/>
            <a:ext cx="2114308" cy="251460"/>
            <a:chOff x="372524" y="2505699"/>
            <a:chExt cx="2114308" cy="251460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CF6488EF-2639-4B21-89B2-2EFC36C279EA}"/>
                </a:ext>
              </a:extLst>
            </p:cNvPr>
            <p:cNvSpPr/>
            <p:nvPr/>
          </p:nvSpPr>
          <p:spPr>
            <a:xfrm>
              <a:off x="1085807" y="2539096"/>
              <a:ext cx="1401025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it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cs typeface="Times New Roman" panose="02020603050405020304" pitchFamily="18" charset="0"/>
                </a:rPr>
                <a:t>pannello informativo </a:t>
              </a:r>
            </a:p>
          </p:txBody>
        </p:sp>
        <p:pic>
          <p:nvPicPr>
            <p:cNvPr id="30" name="Grafik 29" descr="Informationen">
              <a:extLst>
                <a:ext uri="{FF2B5EF4-FFF2-40B4-BE49-F238E27FC236}">
                  <a16:creationId xmlns:a16="http://schemas.microsoft.com/office/drawing/2014/main" id="{C7248EDE-F1D5-47EA-ABB8-A86D6826880E}"/>
                </a:ext>
              </a:extLst>
            </p:cNvPr>
            <p:cNvPicPr/>
            <p:nvPr/>
          </p:nvPicPr>
          <p:blipFill>
            <a:blip r:embed="rId4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72524" y="2505699"/>
              <a:ext cx="251460" cy="251460"/>
            </a:xfrm>
            <a:prstGeom prst="rect">
              <a:avLst/>
            </a:prstGeom>
          </p:spPr>
        </p:pic>
      </p:grpSp>
      <p:pic>
        <p:nvPicPr>
          <p:cNvPr id="35" name="Picture 4">
            <a:extLst>
              <a:ext uri="{FF2B5EF4-FFF2-40B4-BE49-F238E27FC236}">
                <a16:creationId xmlns:a16="http://schemas.microsoft.com/office/drawing/2014/main" id="{19989725-0EB7-4AE8-AFBE-0F8A1DF3DE18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576000"/>
            <a:ext cx="719455" cy="719455"/>
          </a:xfrm>
          <a:prstGeom prst="rect">
            <a:avLst/>
          </a:prstGeom>
          <a:noFill/>
        </p:spPr>
      </p:pic>
      <p:sp>
        <p:nvSpPr>
          <p:cNvPr id="36" name="Legende: Linie 35">
            <a:extLst>
              <a:ext uri="{FF2B5EF4-FFF2-40B4-BE49-F238E27FC236}">
                <a16:creationId xmlns:a16="http://schemas.microsoft.com/office/drawing/2014/main" id="{B9A7A4FA-B1EF-4EF2-B535-99424BA8C082}"/>
              </a:ext>
            </a:extLst>
          </p:cNvPr>
          <p:cNvSpPr/>
          <p:nvPr/>
        </p:nvSpPr>
        <p:spPr>
          <a:xfrm>
            <a:off x="1259999" y="72000"/>
            <a:ext cx="1562100" cy="669290"/>
          </a:xfrm>
          <a:prstGeom prst="borderCallout1">
            <a:avLst>
              <a:gd name="adj1" fmla="val 21190"/>
              <a:gd name="adj2" fmla="val -1016"/>
              <a:gd name="adj3" fmla="val 112500"/>
              <a:gd name="adj4" fmla="val -38333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it-CH" sz="900" dirty="0">
                <a:solidFill>
                  <a:srgbClr val="00000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Opzionale in mancanza di pericolo acuto e imminente per gli utenti.</a:t>
            </a:r>
          </a:p>
        </p:txBody>
      </p:sp>
      <p:sp>
        <p:nvSpPr>
          <p:cNvPr id="38" name="Textfeld 1">
            <a:extLst>
              <a:ext uri="{FF2B5EF4-FFF2-40B4-BE49-F238E27FC236}">
                <a16:creationId xmlns:a16="http://schemas.microsoft.com/office/drawing/2014/main" id="{CCE07217-8104-4140-9985-0519E960D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9378" y="8258300"/>
            <a:ext cx="2265222" cy="22659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rot="0" vert="horz" wrap="square" lIns="36000" tIns="36000" rIns="36000" bIns="36000" anchor="t" anchorCtr="0" upright="1">
            <a:spAutoFit/>
          </a:bodyPr>
          <a:lstStyle/>
          <a:p>
            <a:pPr marL="12700" algn="r">
              <a:spcBef>
                <a:spcPts val="95"/>
              </a:spcBef>
              <a:spcAft>
                <a:spcPts val="0"/>
              </a:spcAft>
            </a:pPr>
            <a:r>
              <a:rPr lang="it-CH" sz="10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Quelle: Bundesamt für Landestopografie</a:t>
            </a:r>
            <a:endParaRPr lang="it-CH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C65A12C-A0B1-46E9-902A-D131454938DC}"/>
              </a:ext>
            </a:extLst>
          </p:cNvPr>
          <p:cNvGrpSpPr/>
          <p:nvPr/>
        </p:nvGrpSpPr>
        <p:grpSpPr>
          <a:xfrm>
            <a:off x="192502" y="2315963"/>
            <a:ext cx="1592214" cy="184666"/>
            <a:chOff x="192502" y="2334709"/>
            <a:chExt cx="1592214" cy="184666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8B90A53A-299A-419F-BEAD-8D284DEAB51A}"/>
                </a:ext>
              </a:extLst>
            </p:cNvPr>
            <p:cNvSpPr/>
            <p:nvPr/>
          </p:nvSpPr>
          <p:spPr>
            <a:xfrm>
              <a:off x="1085807" y="2334709"/>
              <a:ext cx="698909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it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cs typeface="Times New Roman" panose="02020603050405020304" pitchFamily="18" charset="0"/>
                </a:rPr>
                <a:t>deviazione</a:t>
              </a:r>
            </a:p>
          </p:txBody>
        </p: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00F83513-0566-47DA-8C7C-B7FEB8D0DAC8}"/>
                </a:ext>
              </a:extLst>
            </p:cNvPr>
            <p:cNvCxnSpPr/>
            <p:nvPr/>
          </p:nvCxnSpPr>
          <p:spPr>
            <a:xfrm>
              <a:off x="192502" y="2427042"/>
              <a:ext cx="611505" cy="0"/>
            </a:xfrm>
            <a:prstGeom prst="line">
              <a:avLst/>
            </a:prstGeom>
            <a:noFill/>
            <a:ln w="101600">
              <a:solidFill>
                <a:srgbClr val="FBBD0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A838395E-D13A-4501-A4C1-8D81B9F1C32A}"/>
              </a:ext>
            </a:extLst>
          </p:cNvPr>
          <p:cNvGrpSpPr/>
          <p:nvPr/>
        </p:nvGrpSpPr>
        <p:grpSpPr>
          <a:xfrm>
            <a:off x="192502" y="2746285"/>
            <a:ext cx="2423276" cy="184666"/>
            <a:chOff x="192502" y="2746285"/>
            <a:chExt cx="2423276" cy="184666"/>
          </a:xfrm>
        </p:grpSpPr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B7213921-56A1-4444-A8CA-82B1D5BC51CC}"/>
                </a:ext>
              </a:extLst>
            </p:cNvPr>
            <p:cNvSpPr/>
            <p:nvPr/>
          </p:nvSpPr>
          <p:spPr>
            <a:xfrm>
              <a:off x="1085807" y="2746285"/>
              <a:ext cx="1529971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it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cs typeface="Times New Roman" panose="02020603050405020304" pitchFamily="18" charset="0"/>
                </a:rPr>
                <a:t>percorso mountain bike</a:t>
              </a:r>
            </a:p>
          </p:txBody>
        </p: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4911B6EF-094E-424A-A2C7-1976C3A49DE4}"/>
                </a:ext>
              </a:extLst>
            </p:cNvPr>
            <p:cNvCxnSpPr/>
            <p:nvPr/>
          </p:nvCxnSpPr>
          <p:spPr>
            <a:xfrm>
              <a:off x="192502" y="2838618"/>
              <a:ext cx="611505" cy="0"/>
            </a:xfrm>
            <a:prstGeom prst="line">
              <a:avLst/>
            </a:prstGeom>
            <a:noFill/>
            <a:ln w="44450"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4" name="Legende: Linie 23">
            <a:extLst>
              <a:ext uri="{FF2B5EF4-FFF2-40B4-BE49-F238E27FC236}">
                <a16:creationId xmlns:a16="http://schemas.microsoft.com/office/drawing/2014/main" id="{174A4A0D-158C-4DC3-8FB9-29F8C7FB5BDF}"/>
              </a:ext>
            </a:extLst>
          </p:cNvPr>
          <p:cNvSpPr/>
          <p:nvPr/>
        </p:nvSpPr>
        <p:spPr>
          <a:xfrm>
            <a:off x="1392471" y="3508509"/>
            <a:ext cx="1295400" cy="450850"/>
          </a:xfrm>
          <a:prstGeom prst="borderCallout1">
            <a:avLst>
              <a:gd name="adj1" fmla="val 40480"/>
              <a:gd name="adj2" fmla="val -1610"/>
              <a:gd name="adj3" fmla="val -336501"/>
              <a:gd name="adj4" fmla="val -71770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it-IT" sz="900" dirty="0">
                <a:solidFill>
                  <a:srgbClr val="00000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Modificare secondo la scala effettiva</a:t>
            </a:r>
            <a:endParaRPr lang="it-CH" sz="1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CCDC29C4-A2C7-4D6B-8DA9-BA82F6902C1B}"/>
              </a:ext>
            </a:extLst>
          </p:cNvPr>
          <p:cNvGrpSpPr/>
          <p:nvPr/>
        </p:nvGrpSpPr>
        <p:grpSpPr>
          <a:xfrm>
            <a:off x="3622051" y="3998742"/>
            <a:ext cx="1000903" cy="626477"/>
            <a:chOff x="2157901" y="5895870"/>
            <a:chExt cx="1000903" cy="626477"/>
          </a:xfrm>
        </p:grpSpPr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B4D49147-1BC1-4DE0-B491-C8F0F1A36313}"/>
                </a:ext>
              </a:extLst>
            </p:cNvPr>
            <p:cNvSpPr txBox="1"/>
            <p:nvPr/>
          </p:nvSpPr>
          <p:spPr>
            <a:xfrm>
              <a:off x="2157901" y="6353070"/>
              <a:ext cx="1000903" cy="169277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de-CH" sz="1100" dirty="0">
                  <a:solidFill>
                    <a:schemeClr val="bg1"/>
                  </a:solidFill>
                  <a:latin typeface="ASTRA Frutiger Standard" panose="02000503040000020004" pitchFamily="2" charset="0"/>
                </a:rPr>
                <a:t>La sua </a:t>
              </a:r>
              <a:r>
                <a:rPr lang="de-CH" sz="1100" dirty="0" err="1">
                  <a:solidFill>
                    <a:schemeClr val="bg1"/>
                  </a:solidFill>
                  <a:latin typeface="ASTRA Frutiger Standard" panose="02000503040000020004" pitchFamily="2" charset="0"/>
                </a:rPr>
                <a:t>posizione</a:t>
              </a:r>
              <a:endParaRPr lang="de-CH" sz="1100" dirty="0">
                <a:solidFill>
                  <a:schemeClr val="bg1"/>
                </a:solidFill>
                <a:latin typeface="ASTRA Frutiger Standard" panose="02000503040000020004" pitchFamily="2" charset="0"/>
              </a:endParaRPr>
            </a:p>
          </p:txBody>
        </p:sp>
        <p:cxnSp>
          <p:nvCxnSpPr>
            <p:cNvPr id="43" name="Gerade Verbindung mit Pfeil 42">
              <a:extLst>
                <a:ext uri="{FF2B5EF4-FFF2-40B4-BE49-F238E27FC236}">
                  <a16:creationId xmlns:a16="http://schemas.microsoft.com/office/drawing/2014/main" id="{A28F42D6-30E4-4A84-9A02-5A7F8040E267}"/>
                </a:ext>
              </a:extLst>
            </p:cNvPr>
            <p:cNvCxnSpPr>
              <a:stCxn id="42" idx="0"/>
            </p:cNvCxnSpPr>
            <p:nvPr/>
          </p:nvCxnSpPr>
          <p:spPr>
            <a:xfrm flipH="1" flipV="1">
              <a:off x="2377754" y="5895870"/>
              <a:ext cx="280599" cy="4572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15230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113</Words>
  <Application>Microsoft Office PowerPoint</Application>
  <PresentationFormat>Benutzerdefiniert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ASTRA Frutiger Standard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Pietro Cattaneo</dc:creator>
  <cp:lastModifiedBy>Pietro Cattaneo</cp:lastModifiedBy>
  <cp:revision>26</cp:revision>
  <dcterms:created xsi:type="dcterms:W3CDTF">2021-04-22T14:20:26Z</dcterms:created>
  <dcterms:modified xsi:type="dcterms:W3CDTF">2021-09-02T13:11:35Z</dcterms:modified>
</cp:coreProperties>
</file>